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19" r:id="rId2"/>
    <p:sldId id="312" r:id="rId3"/>
    <p:sldId id="321" r:id="rId4"/>
    <p:sldId id="325" r:id="rId5"/>
    <p:sldId id="327" r:id="rId6"/>
    <p:sldId id="333" r:id="rId7"/>
    <p:sldId id="332" r:id="rId8"/>
    <p:sldId id="313" r:id="rId9"/>
    <p:sldId id="328" r:id="rId10"/>
    <p:sldId id="326" r:id="rId11"/>
    <p:sldId id="322" r:id="rId12"/>
    <p:sldId id="323" r:id="rId13"/>
    <p:sldId id="324" r:id="rId14"/>
    <p:sldId id="329" r:id="rId15"/>
    <p:sldId id="330" r:id="rId16"/>
    <p:sldId id="331" r:id="rId17"/>
    <p:sldId id="334" r:id="rId18"/>
    <p:sldId id="317" r:id="rId19"/>
    <p:sldId id="318" r:id="rId20"/>
    <p:sldId id="311" r:id="rId21"/>
    <p:sldId id="309" r:id="rId22"/>
    <p:sldId id="310" r:id="rId23"/>
    <p:sldId id="308" r:id="rId24"/>
    <p:sldId id="307" r:id="rId25"/>
    <p:sldId id="299" r:id="rId26"/>
    <p:sldId id="306" r:id="rId27"/>
    <p:sldId id="300" r:id="rId28"/>
    <p:sldId id="305" r:id="rId29"/>
    <p:sldId id="301" r:id="rId30"/>
    <p:sldId id="285" r:id="rId31"/>
    <p:sldId id="287" r:id="rId32"/>
    <p:sldId id="294" r:id="rId33"/>
    <p:sldId id="289" r:id="rId34"/>
    <p:sldId id="293" r:id="rId35"/>
    <p:sldId id="295" r:id="rId36"/>
    <p:sldId id="298" r:id="rId37"/>
    <p:sldId id="292" r:id="rId38"/>
    <p:sldId id="291" r:id="rId39"/>
    <p:sldId id="314" r:id="rId40"/>
    <p:sldId id="304" r:id="rId41"/>
    <p:sldId id="283" r:id="rId42"/>
    <p:sldId id="284" r:id="rId43"/>
    <p:sldId id="288" r:id="rId44"/>
    <p:sldId id="276" r:id="rId45"/>
    <p:sldId id="279" r:id="rId46"/>
    <p:sldId id="278" r:id="rId47"/>
    <p:sldId id="280" r:id="rId48"/>
    <p:sldId id="282" r:id="rId49"/>
    <p:sldId id="268" r:id="rId50"/>
    <p:sldId id="267" r:id="rId51"/>
    <p:sldId id="266" r:id="rId52"/>
    <p:sldId id="265" r:id="rId53"/>
    <p:sldId id="258" r:id="rId54"/>
    <p:sldId id="263" r:id="rId55"/>
    <p:sldId id="264" r:id="rId56"/>
    <p:sldId id="29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58" d="100"/>
          <a:sy n="58" d="100"/>
        </p:scale>
        <p:origin x="1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23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56.png"/><Relationship Id="rId4" Type="http://schemas.openxmlformats.org/officeDocument/2006/relationships/image" Target="../media/image20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11" Type="http://schemas.openxmlformats.org/officeDocument/2006/relationships/image" Target="../media/image64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92.png"/><Relationship Id="rId39" Type="http://schemas.openxmlformats.org/officeDocument/2006/relationships/image" Target="../media/image143.png"/><Relationship Id="rId21" Type="http://schemas.openxmlformats.org/officeDocument/2006/relationships/image" Target="../media/image126.png"/><Relationship Id="rId34" Type="http://schemas.openxmlformats.org/officeDocument/2006/relationships/image" Target="../media/image138.png"/><Relationship Id="rId42" Type="http://schemas.openxmlformats.org/officeDocument/2006/relationships/image" Target="../media/image146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24" Type="http://schemas.openxmlformats.org/officeDocument/2006/relationships/image" Target="../media/image129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40" Type="http://schemas.openxmlformats.org/officeDocument/2006/relationships/image" Target="../media/image144.png"/><Relationship Id="rId45" Type="http://schemas.openxmlformats.org/officeDocument/2006/relationships/image" Target="../media/image149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31" Type="http://schemas.openxmlformats.org/officeDocument/2006/relationships/image" Target="../media/image135.png"/><Relationship Id="rId44" Type="http://schemas.openxmlformats.org/officeDocument/2006/relationships/image" Target="../media/image148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43" Type="http://schemas.openxmlformats.org/officeDocument/2006/relationships/image" Target="../media/image147.png"/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Relationship Id="rId46" Type="http://schemas.openxmlformats.org/officeDocument/2006/relationships/image" Target="../media/image150.png"/><Relationship Id="rId20" Type="http://schemas.openxmlformats.org/officeDocument/2006/relationships/image" Target="../media/image125.png"/><Relationship Id="rId41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image" Target="../media/image151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92.png"/><Relationship Id="rId21" Type="http://schemas.openxmlformats.org/officeDocument/2006/relationships/image" Target="../media/image183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130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32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31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3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image" Target="../media/image184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11" Type="http://schemas.openxmlformats.org/officeDocument/2006/relationships/image" Target="../media/image132.png"/><Relationship Id="rId5" Type="http://schemas.openxmlformats.org/officeDocument/2006/relationships/image" Target="../media/image187.png"/><Relationship Id="rId15" Type="http://schemas.openxmlformats.org/officeDocument/2006/relationships/image" Target="../media/image195.png"/><Relationship Id="rId10" Type="http://schemas.openxmlformats.org/officeDocument/2006/relationships/image" Target="../media/image131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26" Type="http://schemas.openxmlformats.org/officeDocument/2006/relationships/image" Target="../media/image227.png"/><Relationship Id="rId39" Type="http://schemas.openxmlformats.org/officeDocument/2006/relationships/image" Target="../media/image194.png"/><Relationship Id="rId21" Type="http://schemas.openxmlformats.org/officeDocument/2006/relationships/image" Target="../media/image222.png"/><Relationship Id="rId34" Type="http://schemas.openxmlformats.org/officeDocument/2006/relationships/image" Target="../media/image235.png"/><Relationship Id="rId42" Type="http://schemas.openxmlformats.org/officeDocument/2006/relationships/image" Target="../media/image242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29" Type="http://schemas.openxmlformats.org/officeDocument/2006/relationships/image" Target="../media/image230.png"/><Relationship Id="rId41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24" Type="http://schemas.openxmlformats.org/officeDocument/2006/relationships/image" Target="../media/image225.png"/><Relationship Id="rId32" Type="http://schemas.openxmlformats.org/officeDocument/2006/relationships/image" Target="../media/image233.png"/><Relationship Id="rId37" Type="http://schemas.openxmlformats.org/officeDocument/2006/relationships/image" Target="../media/image238.png"/><Relationship Id="rId40" Type="http://schemas.openxmlformats.org/officeDocument/2006/relationships/image" Target="../media/image240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23" Type="http://schemas.openxmlformats.org/officeDocument/2006/relationships/image" Target="../media/image224.png"/><Relationship Id="rId28" Type="http://schemas.openxmlformats.org/officeDocument/2006/relationships/image" Target="../media/image229.png"/><Relationship Id="rId36" Type="http://schemas.openxmlformats.org/officeDocument/2006/relationships/image" Target="../media/image237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31" Type="http://schemas.openxmlformats.org/officeDocument/2006/relationships/image" Target="../media/image232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Relationship Id="rId27" Type="http://schemas.openxmlformats.org/officeDocument/2006/relationships/image" Target="../media/image228.png"/><Relationship Id="rId30" Type="http://schemas.openxmlformats.org/officeDocument/2006/relationships/image" Target="../media/image231.png"/><Relationship Id="rId35" Type="http://schemas.openxmlformats.org/officeDocument/2006/relationships/image" Target="../media/image236.png"/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33" Type="http://schemas.openxmlformats.org/officeDocument/2006/relationships/image" Target="../media/image234.png"/><Relationship Id="rId38" Type="http://schemas.openxmlformats.org/officeDocument/2006/relationships/image" Target="../media/image2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5.png"/><Relationship Id="rId4" Type="http://schemas.openxmlformats.org/officeDocument/2006/relationships/image" Target="../media/image196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6.png"/><Relationship Id="rId18" Type="http://schemas.openxmlformats.org/officeDocument/2006/relationships/image" Target="../media/image260.png"/><Relationship Id="rId26" Type="http://schemas.openxmlformats.org/officeDocument/2006/relationships/image" Target="../media/image196.png"/><Relationship Id="rId39" Type="http://schemas.openxmlformats.org/officeDocument/2006/relationships/image" Target="../media/image279.png"/><Relationship Id="rId21" Type="http://schemas.openxmlformats.org/officeDocument/2006/relationships/image" Target="../media/image263.png"/><Relationship Id="rId34" Type="http://schemas.openxmlformats.org/officeDocument/2006/relationships/image" Target="../media/image275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6" Type="http://schemas.openxmlformats.org/officeDocument/2006/relationships/image" Target="../media/image258.png"/><Relationship Id="rId20" Type="http://schemas.openxmlformats.org/officeDocument/2006/relationships/image" Target="../media/image262.png"/><Relationship Id="rId29" Type="http://schemas.openxmlformats.org/officeDocument/2006/relationships/image" Target="../media/image270.png"/><Relationship Id="rId41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24" Type="http://schemas.openxmlformats.org/officeDocument/2006/relationships/image" Target="../media/image266.png"/><Relationship Id="rId32" Type="http://schemas.openxmlformats.org/officeDocument/2006/relationships/image" Target="../media/image273.png"/><Relationship Id="rId37" Type="http://schemas.openxmlformats.org/officeDocument/2006/relationships/image" Target="../media/image197.png"/><Relationship Id="rId40" Type="http://schemas.openxmlformats.org/officeDocument/2006/relationships/image" Target="../media/image280.png"/><Relationship Id="rId5" Type="http://schemas.openxmlformats.org/officeDocument/2006/relationships/image" Target="../media/image248.png"/><Relationship Id="rId15" Type="http://schemas.openxmlformats.org/officeDocument/2006/relationships/image" Target="../media/image195.png"/><Relationship Id="rId23" Type="http://schemas.openxmlformats.org/officeDocument/2006/relationships/image" Target="../media/image265.png"/><Relationship Id="rId28" Type="http://schemas.openxmlformats.org/officeDocument/2006/relationships/image" Target="../media/image269.png"/><Relationship Id="rId36" Type="http://schemas.openxmlformats.org/officeDocument/2006/relationships/image" Target="../media/image277.png"/><Relationship Id="rId10" Type="http://schemas.openxmlformats.org/officeDocument/2006/relationships/image" Target="../media/image253.png"/><Relationship Id="rId19" Type="http://schemas.openxmlformats.org/officeDocument/2006/relationships/image" Target="../media/image261.png"/><Relationship Id="rId31" Type="http://schemas.openxmlformats.org/officeDocument/2006/relationships/image" Target="../media/image272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Relationship Id="rId22" Type="http://schemas.openxmlformats.org/officeDocument/2006/relationships/image" Target="../media/image264.png"/><Relationship Id="rId27" Type="http://schemas.openxmlformats.org/officeDocument/2006/relationships/image" Target="../media/image268.png"/><Relationship Id="rId30" Type="http://schemas.openxmlformats.org/officeDocument/2006/relationships/image" Target="../media/image271.png"/><Relationship Id="rId35" Type="http://schemas.openxmlformats.org/officeDocument/2006/relationships/image" Target="../media/image276.png"/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12" Type="http://schemas.openxmlformats.org/officeDocument/2006/relationships/image" Target="../media/image255.png"/><Relationship Id="rId17" Type="http://schemas.openxmlformats.org/officeDocument/2006/relationships/image" Target="../media/image259.png"/><Relationship Id="rId25" Type="http://schemas.openxmlformats.org/officeDocument/2006/relationships/image" Target="../media/image267.png"/><Relationship Id="rId33" Type="http://schemas.openxmlformats.org/officeDocument/2006/relationships/image" Target="../media/image274.png"/><Relationship Id="rId38" Type="http://schemas.openxmlformats.org/officeDocument/2006/relationships/image" Target="../media/image2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3.png"/><Relationship Id="rId7" Type="http://schemas.openxmlformats.org/officeDocument/2006/relationships/image" Target="../media/image286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png"/><Relationship Id="rId5" Type="http://schemas.openxmlformats.org/officeDocument/2006/relationships/image" Target="../media/image190.png"/><Relationship Id="rId4" Type="http://schemas.openxmlformats.org/officeDocument/2006/relationships/image" Target="../media/image284.png"/><Relationship Id="rId9" Type="http://schemas.openxmlformats.org/officeDocument/2006/relationships/image" Target="../media/image1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3.png"/><Relationship Id="rId7" Type="http://schemas.openxmlformats.org/officeDocument/2006/relationships/image" Target="../media/image189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Relationship Id="rId9" Type="http://schemas.openxmlformats.org/officeDocument/2006/relationships/image" Target="../media/image29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5" Type="http://schemas.openxmlformats.org/officeDocument/2006/relationships/image" Target="../media/image302.png"/><Relationship Id="rId10" Type="http://schemas.openxmlformats.org/officeDocument/2006/relationships/image" Target="../media/image307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98.png"/><Relationship Id="rId7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5" Type="http://schemas.openxmlformats.org/officeDocument/2006/relationships/image" Target="../media/image166.png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Relationship Id="rId9" Type="http://schemas.openxmlformats.org/officeDocument/2006/relationships/image" Target="../media/image5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31.png"/><Relationship Id="rId7" Type="http://schemas.openxmlformats.org/officeDocument/2006/relationships/image" Target="../media/image3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33.png"/><Relationship Id="rId10" Type="http://schemas.openxmlformats.org/officeDocument/2006/relationships/image" Target="../media/image337.png"/><Relationship Id="rId4" Type="http://schemas.openxmlformats.org/officeDocument/2006/relationships/image" Target="../media/image332.png"/><Relationship Id="rId9" Type="http://schemas.openxmlformats.org/officeDocument/2006/relationships/image" Target="../media/image3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46A9D-FBEF-E18A-611D-DA26CB5E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439" y="1946647"/>
            <a:ext cx="1535121" cy="3269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661579" y="23120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-8.43183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F1CB6-E804-ADEC-0F2C-E671A80F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84" y="2589048"/>
            <a:ext cx="2489633" cy="2626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-8.43694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837AD1-179B-E889-4091-06435EFD8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234" y="1649199"/>
            <a:ext cx="1453627" cy="24661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33" y="1562774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096648" y="15627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20DB7-A55E-4035-F2A4-7F1ADFF64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51" y="4725381"/>
            <a:ext cx="1467419" cy="1643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3332367" y="15627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-12.3424</a:t>
            </a:r>
          </a:p>
        </p:txBody>
      </p:sp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7072407" y="198968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829111" y="19024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798" y="2317284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952304" y="19024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332" y="2317284"/>
            <a:ext cx="1773808" cy="2134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E1FAC6-C3A7-CCA4-088B-8D5939542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14" y="2266687"/>
            <a:ext cx="1809426" cy="21855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7639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121229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7413CF-D5BA-5ED7-5284-04929B85E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80" y="2423651"/>
            <a:ext cx="2252278" cy="23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18971-B5C9-ADDD-E1E6-560FC001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66" y="2499991"/>
            <a:ext cx="2214933" cy="2240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60" y="2499991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807" y="2499991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151878" y="3063824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8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863906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4E8FD6-A785-1FAF-7545-7BC1630C028A}"/>
              </a:ext>
            </a:extLst>
          </p:cNvPr>
          <p:cNvSpPr/>
          <p:nvPr/>
        </p:nvSpPr>
        <p:spPr>
          <a:xfrm>
            <a:off x="1416421" y="2767537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8892988" y="3032318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2BA94-F337-5CAB-5CEF-3A792E752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33" y="2259005"/>
            <a:ext cx="2126404" cy="241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1894675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5585336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414" y="2308480"/>
            <a:ext cx="2597171" cy="241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B710C9-6328-A595-D253-3E8977954C0C}"/>
              </a:ext>
            </a:extLst>
          </p:cNvPr>
          <p:cNvSpPr/>
          <p:nvPr/>
        </p:nvSpPr>
        <p:spPr>
          <a:xfrm>
            <a:off x="4410634" y="2819401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126" y="220089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050264" y="20623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1208403" y="20623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DE776-8A30-0AF3-2595-1DE0DE12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73" y="2339389"/>
            <a:ext cx="2018873" cy="229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D3AABD-4280-61C4-D7CA-FDE3146FD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77" y="2800525"/>
            <a:ext cx="2520771" cy="23072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1712878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45" y="2277036"/>
            <a:ext cx="2236045" cy="20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74335</TotalTime>
  <Words>1000</Words>
  <Application>Microsoft Office PowerPoint</Application>
  <PresentationFormat>Widescreen</PresentationFormat>
  <Paragraphs>195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a00s7e3 - DONE</vt:lpstr>
      <vt:lpstr>a05s3e3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</vt:lpstr>
      <vt:lpstr>a30s025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270</cp:revision>
  <dcterms:created xsi:type="dcterms:W3CDTF">2023-07-26T17:49:20Z</dcterms:created>
  <dcterms:modified xsi:type="dcterms:W3CDTF">2025-04-06T00:36:43Z</dcterms:modified>
</cp:coreProperties>
</file>